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8"/>
  </p:notesMasterIdLst>
  <p:sldIdLst>
    <p:sldId id="258" r:id="rId2"/>
    <p:sldId id="272" r:id="rId3"/>
    <p:sldId id="273" r:id="rId4"/>
    <p:sldId id="278" r:id="rId5"/>
    <p:sldId id="277" r:id="rId6"/>
    <p:sldId id="276" r:id="rId7"/>
    <p:sldId id="266" r:id="rId8"/>
    <p:sldId id="271" r:id="rId9"/>
    <p:sldId id="269" r:id="rId10"/>
    <p:sldId id="261" r:id="rId11"/>
    <p:sldId id="267" r:id="rId12"/>
    <p:sldId id="268" r:id="rId13"/>
    <p:sldId id="270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25333-F29A-40D8-97DA-E36D5232336F}" type="datetimeFigureOut">
              <a:rPr lang="en-US" smtClean="0"/>
              <a:pPr/>
              <a:t>5/29/2012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E4857-150A-4A57-B925-06E596C821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D7B4DED-C072-482A-B65D-98F8AF7072FE}" type="datetime2">
              <a:rPr lang="en-US" smtClean="0"/>
              <a:pPr/>
              <a:t>Tuesday, May 29, 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392E-D30D-4F22-BDF5-4997F5BD5C1A}" type="datetime2">
              <a:rPr lang="en-US" smtClean="0"/>
              <a:pPr/>
              <a:t>Tuesday, May 29,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3836-4A31-40A5-88C8-44792386C566}" type="datetime2">
              <a:rPr lang="en-US" smtClean="0"/>
              <a:pPr/>
              <a:t>Tuesday, May 29,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D6FA4A-1251-484E-AC67-81E9CB00189E}" type="datetime2">
              <a:rPr lang="en-US" smtClean="0"/>
              <a:pPr/>
              <a:t>Tuesday, May 29, 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algn="r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DE9EF44-45AF-4D32-9028-C9D300104A68}" type="datetime2">
              <a:rPr lang="en-US" smtClean="0"/>
              <a:pPr/>
              <a:t>Tuesday, May 29,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87EC-B38D-4C13-A4BE-0C24C025A682}" type="datetime2">
              <a:rPr lang="en-US" smtClean="0"/>
              <a:pPr/>
              <a:t>Tuesday, May 29,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289-7E45-473F-A087-9ACB66F7E23A}" type="datetime2">
              <a:rPr lang="en-US" smtClean="0"/>
              <a:pPr/>
              <a:t>Tuesday, May 29,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0DB0DD-F8AB-4CE5-AB50-57AA84AFC4F2}" type="datetime2">
              <a:rPr lang="en-US" smtClean="0"/>
              <a:pPr/>
              <a:t>Tuesday, May 29, 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algn="r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BB58-F64C-4466-A7C9-508327E3AA27}" type="datetime2">
              <a:rPr lang="en-US" smtClean="0"/>
              <a:pPr/>
              <a:t>Tuesday, May 29,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541A7E-BBB4-4DFD-8C3F-63AAD3F1C000}" type="datetime2">
              <a:rPr lang="en-US" smtClean="0"/>
              <a:pPr/>
              <a:t>Tuesday, May 29, 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algn="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185B2D-F97E-4353-B81A-77102D6AF0A1}" type="datetime2">
              <a:rPr lang="en-US" smtClean="0"/>
              <a:pPr/>
              <a:t>Tuesday, May 29, 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algn="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FAC523-627B-4B89-8393-331687BDBDEE}" type="datetime2">
              <a:rPr lang="en-US" smtClean="0"/>
              <a:pPr/>
              <a:t>Tuesday, May 29, 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"/>
            <a:ext cx="4367213" cy="2231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1228" y="2181092"/>
            <a:ext cx="5791200" cy="90376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Tinkl</a:t>
            </a:r>
            <a:r>
              <a:rPr lang="lt-LT" sz="3600" dirty="0" smtClean="0"/>
              <a:t>ų saugumas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6807" y="4191000"/>
            <a:ext cx="3783806" cy="137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Rimantas</a:t>
            </a:r>
            <a:r>
              <a:rPr lang="en-US" dirty="0" smtClean="0"/>
              <a:t> </a:t>
            </a:r>
            <a:r>
              <a:rPr lang="en-US" dirty="0" err="1"/>
              <a:t>Rusakevičius</a:t>
            </a:r>
            <a:endParaRPr lang="en-US" dirty="0"/>
          </a:p>
          <a:p>
            <a:r>
              <a:rPr lang="en-US" dirty="0" err="1"/>
              <a:t>Dmitrij</a:t>
            </a:r>
            <a:r>
              <a:rPr lang="en-US" dirty="0"/>
              <a:t> </a:t>
            </a:r>
            <a:r>
              <a:rPr lang="en-US" dirty="0" err="1"/>
              <a:t>Biriukov</a:t>
            </a:r>
            <a:endParaRPr lang="en-US" dirty="0"/>
          </a:p>
          <a:p>
            <a:r>
              <a:rPr lang="en-US" dirty="0" err="1"/>
              <a:t>Vytautas</a:t>
            </a:r>
            <a:r>
              <a:rPr lang="en-US" dirty="0"/>
              <a:t> </a:t>
            </a:r>
            <a:r>
              <a:rPr lang="en-US" dirty="0" err="1"/>
              <a:t>Graičiūnas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1228" y="3084854"/>
            <a:ext cx="7154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600" dirty="0"/>
              <a:t>Patikimas maršrutizavimas (L3)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6356866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2012, Vilnius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Praktinė reliazacija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C:\Users\Rimas\Documents\VU\TS\20120528_135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1"/>
            <a:ext cx="7772399" cy="5943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32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8778122" cy="45057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655638"/>
          </a:xfrm>
        </p:spPr>
        <p:txBody>
          <a:bodyPr/>
          <a:lstStyle/>
          <a:p>
            <a:r>
              <a:rPr lang="lt-LT" dirty="0" smtClean="0"/>
              <a:t>Tinklai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53400" y="5715000"/>
            <a:ext cx="609600" cy="521208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Tinklai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192.168.0.0/23 – pagridinis tinklas</a:t>
            </a:r>
            <a:endParaRPr lang="lt-LT" dirty="0"/>
          </a:p>
          <a:p>
            <a:pPr lvl="1"/>
            <a:r>
              <a:rPr lang="lt-LT" dirty="0"/>
              <a:t>192.168.0.0/27</a:t>
            </a:r>
          </a:p>
          <a:p>
            <a:pPr lvl="1"/>
            <a:r>
              <a:rPr lang="lt-LT" dirty="0"/>
              <a:t>192.168.0.32/27</a:t>
            </a:r>
          </a:p>
          <a:p>
            <a:pPr lvl="1"/>
            <a:r>
              <a:rPr lang="lt-LT" dirty="0" smtClean="0"/>
              <a:t>192.168.0.64/27</a:t>
            </a:r>
            <a:endParaRPr lang="lt-LT" dirty="0"/>
          </a:p>
          <a:p>
            <a:pPr lvl="1"/>
            <a:r>
              <a:rPr lang="lt-LT" dirty="0"/>
              <a:t>192.168.0.96/27</a:t>
            </a:r>
          </a:p>
          <a:p>
            <a:pPr lvl="1"/>
            <a:r>
              <a:rPr lang="lt-LT" dirty="0"/>
              <a:t>...</a:t>
            </a:r>
          </a:p>
          <a:p>
            <a:pPr lvl="1"/>
            <a:r>
              <a:rPr lang="lt-LT" dirty="0" smtClean="0"/>
              <a:t>192.168.1.96/27</a:t>
            </a:r>
          </a:p>
          <a:p>
            <a:r>
              <a:rPr lang="lt-LT" dirty="0" smtClean="0"/>
              <a:t>FastEthernet, Serial, GigabitEthernet sujungimus tarp tinklų</a:t>
            </a:r>
          </a:p>
          <a:p>
            <a:endParaRPr lang="lt-L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Demonstracija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...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Ką išmokome?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7467600" cy="4873752"/>
          </a:xfrm>
        </p:spPr>
        <p:txBody>
          <a:bodyPr/>
          <a:lstStyle/>
          <a:p>
            <a:r>
              <a:rPr lang="lt-LT" dirty="0"/>
              <a:t>Dirbti GNS3 aplinkoje</a:t>
            </a:r>
          </a:p>
          <a:p>
            <a:r>
              <a:rPr lang="lt-LT" dirty="0" smtClean="0"/>
              <a:t>Patobulinome žinias Cisco </a:t>
            </a:r>
            <a:r>
              <a:rPr lang="lt-LT" dirty="0"/>
              <a:t>IOS </a:t>
            </a:r>
            <a:r>
              <a:rPr lang="lt-LT" dirty="0" smtClean="0"/>
              <a:t>(komandos, sintaksė, konfiguracijos)</a:t>
            </a:r>
          </a:p>
          <a:p>
            <a:r>
              <a:rPr lang="lt-LT" dirty="0" smtClean="0"/>
              <a:t>Kaip įdiegti/sukonfiguoti/paleisti Dynamips serverį sukonfiguoti Windows 7/Linux OS</a:t>
            </a:r>
          </a:p>
          <a:p>
            <a:r>
              <a:rPr lang="lt-LT" dirty="0" smtClean="0"/>
              <a:t>Bendras maršutizavimo protokolų (OSPF, EIGRP, RIP)  konfiguravimas</a:t>
            </a:r>
          </a:p>
          <a:p>
            <a:r>
              <a:rPr lang="lt-LT" dirty="0" smtClean="0"/>
              <a:t>Prisiminti adresų apskaičiavimą, skirstimą į potinklius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Nuorodos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/>
              <a:t>http://www.cisco.com/en/US/tech/tk365/technologies_tech_note09186a008009487e.shtml</a:t>
            </a:r>
            <a:endParaRPr lang="lt-LT" dirty="0" smtClean="0"/>
          </a:p>
          <a:p>
            <a:r>
              <a:rPr lang="lt-LT" dirty="0"/>
              <a:t>http://www.petri.co.il/how-to-configure-ospf-in-cisco-ios.htm</a:t>
            </a:r>
            <a:endParaRPr lang="lt-LT" dirty="0" smtClean="0"/>
          </a:p>
          <a:p>
            <a:r>
              <a:rPr lang="lt-LT" dirty="0" smtClean="0"/>
              <a:t>http://journey2ccie.blogspot.com/2010/06/redistribution-eigrp-and-ospf-gns3.html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PABAIGA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09800"/>
            <a:ext cx="4587348" cy="387172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lt-LT" dirty="0" smtClean="0"/>
              <a:t>Panaudoti Maršutizavimo protokolai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lt-LT" dirty="0" smtClean="0"/>
              <a:t>EIGRP</a:t>
            </a:r>
          </a:p>
          <a:p>
            <a:r>
              <a:rPr lang="lt-LT" dirty="0" smtClean="0"/>
              <a:t>OSPF</a:t>
            </a:r>
          </a:p>
          <a:p>
            <a:r>
              <a:rPr lang="lt-LT" dirty="0" smtClean="0"/>
              <a:t>RIP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yra</a:t>
            </a:r>
            <a:r>
              <a:rPr lang="en-US" dirty="0" smtClean="0"/>
              <a:t> </a:t>
            </a:r>
            <a:r>
              <a:rPr lang="en-US" dirty="0" err="1" smtClean="0"/>
              <a:t>saugus</a:t>
            </a:r>
            <a:r>
              <a:rPr lang="en-US" dirty="0" smtClean="0"/>
              <a:t> </a:t>
            </a:r>
            <a:r>
              <a:rPr lang="en-US" dirty="0" err="1" smtClean="0"/>
              <a:t>maršrutizavimas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4873752"/>
          </a:xfrm>
        </p:spPr>
        <p:txBody>
          <a:bodyPr/>
          <a:lstStyle/>
          <a:p>
            <a:r>
              <a:rPr lang="lt-LT" dirty="0" smtClean="0"/>
              <a:t>Saugiam maršrutizavimui patartina naudoti:</a:t>
            </a:r>
          </a:p>
          <a:p>
            <a:pPr lvl="1"/>
            <a:r>
              <a:rPr lang="lt-LT" dirty="0" smtClean="0"/>
              <a:t>Ugniasienes</a:t>
            </a:r>
          </a:p>
          <a:p>
            <a:pPr lvl="1"/>
            <a:r>
              <a:rPr lang="lt-LT" dirty="0" smtClean="0"/>
              <a:t>Saugaus maršruto protokolus</a:t>
            </a:r>
          </a:p>
          <a:p>
            <a:pPr lvl="1"/>
            <a:r>
              <a:rPr lang="lt-LT" dirty="0" smtClean="0"/>
              <a:t>Informacijos kodavimą tinkle</a:t>
            </a:r>
          </a:p>
          <a:p>
            <a:pPr lvl="1"/>
            <a:r>
              <a:rPr lang="lt-LT" dirty="0" smtClean="0"/>
              <a:t>Prisijungimas tinkle</a:t>
            </a:r>
          </a:p>
          <a:p>
            <a:pPr lvl="1"/>
            <a:r>
              <a:rPr lang="lt-LT" dirty="0" smtClean="0"/>
              <a:t>Apsauga nuo virusų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lt-LT" dirty="0"/>
              <a:t>EIGRP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EIGRP</a:t>
            </a:r>
            <a:r>
              <a:rPr lang="en-US" dirty="0"/>
              <a:t> (</a:t>
            </a:r>
            <a:r>
              <a:rPr lang="en-US" i="1" dirty="0"/>
              <a:t>Enhanced Interior Gateway Protocol</a:t>
            </a:r>
            <a:r>
              <a:rPr lang="en-US" dirty="0"/>
              <a:t>) - </a:t>
            </a:r>
            <a:r>
              <a:rPr lang="en-US" dirty="0" err="1"/>
              <a:t>Patobulintas</a:t>
            </a:r>
            <a:r>
              <a:rPr lang="en-US" dirty="0"/>
              <a:t> </a:t>
            </a:r>
            <a:r>
              <a:rPr lang="en-US" dirty="0" err="1"/>
              <a:t>vidinis</a:t>
            </a:r>
            <a:r>
              <a:rPr lang="en-US" dirty="0"/>
              <a:t> </a:t>
            </a:r>
            <a:r>
              <a:rPr lang="en-US" dirty="0" err="1"/>
              <a:t>maršrutizavimo</a:t>
            </a:r>
            <a:r>
              <a:rPr lang="en-US" dirty="0"/>
              <a:t> </a:t>
            </a:r>
            <a:r>
              <a:rPr lang="en-US" dirty="0" err="1"/>
              <a:t>protokolas</a:t>
            </a:r>
            <a:r>
              <a:rPr lang="en-US" dirty="0"/>
              <a:t>, </a:t>
            </a:r>
            <a:r>
              <a:rPr lang="en-US" dirty="0" err="1"/>
              <a:t>konverguojantis</a:t>
            </a:r>
            <a:r>
              <a:rPr lang="en-US" dirty="0"/>
              <a:t> </a:t>
            </a:r>
            <a:r>
              <a:rPr lang="en-US" dirty="0" err="1"/>
              <a:t>žymiai</a:t>
            </a:r>
            <a:r>
              <a:rPr lang="en-US" dirty="0"/>
              <a:t> </a:t>
            </a:r>
            <a:r>
              <a:rPr lang="en-US" dirty="0" err="1"/>
              <a:t>greičiau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IGRP. </a:t>
            </a:r>
            <a:r>
              <a:rPr lang="en-US" dirty="0" err="1"/>
              <a:t>Jį</a:t>
            </a:r>
            <a:r>
              <a:rPr lang="en-US" dirty="0"/>
              <a:t> </a:t>
            </a:r>
            <a:r>
              <a:rPr lang="en-US" dirty="0" err="1"/>
              <a:t>galima</a:t>
            </a:r>
            <a:r>
              <a:rPr lang="en-US" dirty="0"/>
              <a:t> </a:t>
            </a:r>
            <a:r>
              <a:rPr lang="en-US" dirty="0" err="1"/>
              <a:t>vadinti</a:t>
            </a:r>
            <a:r>
              <a:rPr lang="en-US" dirty="0"/>
              <a:t> </a:t>
            </a:r>
            <a:r>
              <a:rPr lang="en-US" dirty="0" err="1"/>
              <a:t>tiek</a:t>
            </a:r>
            <a:r>
              <a:rPr lang="en-US" dirty="0"/>
              <a:t> </a:t>
            </a:r>
            <a:r>
              <a:rPr lang="en-US" dirty="0" err="1"/>
              <a:t>atstumo</a:t>
            </a:r>
            <a:r>
              <a:rPr lang="en-US" dirty="0"/>
              <a:t> </a:t>
            </a:r>
            <a:r>
              <a:rPr lang="en-US" dirty="0" err="1"/>
              <a:t>vektoriniu</a:t>
            </a:r>
            <a:r>
              <a:rPr lang="en-US" dirty="0"/>
              <a:t> </a:t>
            </a:r>
            <a:r>
              <a:rPr lang="en-US" dirty="0" err="1"/>
              <a:t>protokolu</a:t>
            </a:r>
            <a:r>
              <a:rPr lang="en-US" dirty="0"/>
              <a:t>, </a:t>
            </a:r>
            <a:r>
              <a:rPr lang="en-US" dirty="0" err="1"/>
              <a:t>tiek</a:t>
            </a:r>
            <a:r>
              <a:rPr lang="en-US" dirty="0"/>
              <a:t> </a:t>
            </a:r>
            <a:r>
              <a:rPr lang="en-US" dirty="0" err="1"/>
              <a:t>hibridiniu</a:t>
            </a:r>
            <a:r>
              <a:rPr lang="en-US" dirty="0"/>
              <a:t>. EIGRP </a:t>
            </a:r>
            <a:r>
              <a:rPr lang="en-US" dirty="0" err="1"/>
              <a:t>protokolui</a:t>
            </a:r>
            <a:r>
              <a:rPr lang="en-US" dirty="0"/>
              <a:t> </a:t>
            </a:r>
            <a:r>
              <a:rPr lang="en-US" dirty="0" err="1"/>
              <a:t>savitumą</a:t>
            </a:r>
            <a:r>
              <a:rPr lang="en-US" dirty="0"/>
              <a:t> </a:t>
            </a:r>
            <a:r>
              <a:rPr lang="en-US" dirty="0" err="1"/>
              <a:t>suteikia</a:t>
            </a:r>
            <a:r>
              <a:rPr lang="en-US" dirty="0"/>
              <a:t> </a:t>
            </a:r>
            <a:r>
              <a:rPr lang="en-US" dirty="0" err="1"/>
              <a:t>jame</a:t>
            </a:r>
            <a:r>
              <a:rPr lang="en-US" dirty="0"/>
              <a:t> </a:t>
            </a:r>
            <a:r>
              <a:rPr lang="en-US" dirty="0" err="1"/>
              <a:t>naudojamos</a:t>
            </a:r>
            <a:r>
              <a:rPr lang="en-US" dirty="0"/>
              <a:t> </a:t>
            </a:r>
            <a:r>
              <a:rPr lang="en-US" dirty="0" err="1"/>
              <a:t>technologijos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8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lt-LT" dirty="0"/>
              <a:t>OSPF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124200"/>
          </a:xfrm>
        </p:spPr>
        <p:txBody>
          <a:bodyPr/>
          <a:lstStyle/>
          <a:p>
            <a:pPr marL="0" indent="0">
              <a:buNone/>
            </a:pPr>
            <a:r>
              <a:rPr lang="lt-LT" b="1" dirty="0"/>
              <a:t>OSPF</a:t>
            </a:r>
            <a:r>
              <a:rPr lang="lt-LT" dirty="0"/>
              <a:t> (</a:t>
            </a:r>
            <a:r>
              <a:rPr lang="lt-LT" i="1" dirty="0"/>
              <a:t>Open Shortest Path First </a:t>
            </a:r>
            <a:r>
              <a:rPr lang="lt-LT" dirty="0"/>
              <a:t>- Atviras pirmo trumpiausio kelio nustatymo protokolas) yra vidaus slenkstinis protokolas, t.y. jis užtikrina informacijos apie maršrutizavimo galimybes sklaidą tarp maršrutizatorių, priklausančių tai pačiai autonominei sistemai.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4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lt-LT" dirty="0" smtClean="0"/>
              <a:t>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645152"/>
          </a:xfrm>
        </p:spPr>
        <p:txBody>
          <a:bodyPr/>
          <a:lstStyle/>
          <a:p>
            <a:endParaRPr lang="lt-LT" dirty="0" smtClean="0"/>
          </a:p>
          <a:p>
            <a:pPr marL="0" indent="0">
              <a:buNone/>
            </a:pPr>
            <a:r>
              <a:rPr lang="lt-LT" b="1" dirty="0" smtClean="0"/>
              <a:t>RIP</a:t>
            </a:r>
            <a:r>
              <a:rPr lang="lt-LT" dirty="0" smtClean="0"/>
              <a:t> </a:t>
            </a:r>
            <a:r>
              <a:rPr lang="en-US" i="1" dirty="0" smtClean="0"/>
              <a:t>(</a:t>
            </a:r>
            <a:r>
              <a:rPr lang="en-US" i="1" dirty="0"/>
              <a:t>Routing Information </a:t>
            </a:r>
            <a:r>
              <a:rPr lang="en-US" i="1" dirty="0" smtClean="0"/>
              <a:t>Protocol) </a:t>
            </a:r>
            <a:r>
              <a:rPr lang="lt-LT" dirty="0" smtClean="0"/>
              <a:t>yra paprasčiausias klasinis atstumo vektorinis protokolas, savo atnaujinimuose nesiunčiantis potinklio maskuotės SM. RIP yra paprastai konfigūruojanamas ir administruojamas protokolas. Jis naudojamas nedideliuose tinkluose.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655638"/>
          </a:xfrm>
        </p:spPr>
        <p:txBody>
          <a:bodyPr/>
          <a:lstStyle/>
          <a:p>
            <a:r>
              <a:rPr lang="lt-LT" dirty="0"/>
              <a:t>Praktinė reliazacija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0294" y="1066800"/>
            <a:ext cx="7467600" cy="4873752"/>
          </a:xfrm>
        </p:spPr>
        <p:txBody>
          <a:bodyPr/>
          <a:lstStyle/>
          <a:p>
            <a:r>
              <a:rPr lang="lt-LT" dirty="0" smtClean="0"/>
              <a:t>Programinė įranga:</a:t>
            </a:r>
            <a:endParaRPr lang="lt-LT" dirty="0"/>
          </a:p>
          <a:p>
            <a:pPr lvl="1"/>
            <a:r>
              <a:rPr lang="lt-LT" dirty="0"/>
              <a:t>GNS3 (Graphical Network </a:t>
            </a:r>
            <a:r>
              <a:rPr lang="lt-LT" dirty="0" smtClean="0"/>
              <a:t>Simulator): Pagrindinė darbo aplinka</a:t>
            </a:r>
            <a:endParaRPr lang="lt-LT" dirty="0"/>
          </a:p>
          <a:p>
            <a:pPr lvl="1"/>
            <a:r>
              <a:rPr lang="lt-LT" dirty="0" smtClean="0"/>
              <a:t>PuTTY: Prisijungti pries maršutizatorių</a:t>
            </a:r>
          </a:p>
          <a:p>
            <a:pPr lvl="1"/>
            <a:r>
              <a:rPr lang="lt-LT" dirty="0" smtClean="0"/>
              <a:t>Dynamips: Emuliuoti Cisco maršutizatorių veikimą</a:t>
            </a:r>
            <a:endParaRPr lang="lt-LT" dirty="0"/>
          </a:p>
          <a:p>
            <a:pPr lvl="1"/>
            <a:r>
              <a:rPr lang="lt-LT" dirty="0" smtClean="0"/>
              <a:t>Cisco IOS: buvo reikalingas Cisco Series 7200 operacinės sistemos dvejetainis atvaizdas (.bin) ~ </a:t>
            </a:r>
            <a:r>
              <a:rPr lang="en-US" dirty="0"/>
              <a:t>4</a:t>
            </a:r>
            <a:r>
              <a:rPr lang="lt-LT" dirty="0" smtClean="0"/>
              <a:t>0MB </a:t>
            </a:r>
            <a:r>
              <a:rPr lang="lt-LT" dirty="0" smtClean="0"/>
              <a:t>dydžio</a:t>
            </a:r>
            <a:endParaRPr lang="lt-LT" dirty="0"/>
          </a:p>
          <a:p>
            <a:r>
              <a:rPr lang="lt-LT" dirty="0" smtClean="0"/>
              <a:t>Du kompiuteriai (klientas, serveris), kurie yra bendrame tinkle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8" y="5083442"/>
            <a:ext cx="1968302" cy="1393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7" y="4953000"/>
            <a:ext cx="2786063" cy="1632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029200"/>
            <a:ext cx="2438400" cy="154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lt-LT" dirty="0" smtClean="0"/>
              <a:t>GNS3 </a:t>
            </a:r>
            <a:r>
              <a:rPr lang="en-US" dirty="0" smtClean="0"/>
              <a:t>A</a:t>
            </a:r>
            <a:r>
              <a:rPr lang="lt-LT" dirty="0" smtClean="0"/>
              <a:t>plinka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7620000" cy="49571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lt-LT" dirty="0" smtClean="0"/>
              <a:t>Dynamips Server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1728"/>
            <a:ext cx="3215405" cy="443056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819400"/>
            <a:ext cx="4953000" cy="25021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16764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Skirtas </a:t>
            </a:r>
            <a:r>
              <a:rPr lang="lt-LT" sz="2400" dirty="0"/>
              <a:t>emuliuoti </a:t>
            </a:r>
            <a:r>
              <a:rPr lang="lt-LT" sz="2400" dirty="0" smtClean="0"/>
              <a:t>Cisco</a:t>
            </a:r>
          </a:p>
          <a:p>
            <a:r>
              <a:rPr lang="lt-LT" sz="2400" dirty="0" smtClean="0"/>
              <a:t>maršutizatorius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33174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312</Words>
  <Application>Microsoft Office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Tinklų saugumas</vt:lpstr>
      <vt:lpstr>Panaudoti Maršutizavimo protokolai</vt:lpstr>
      <vt:lpstr>Kas yra saugus maršrutizavimas?</vt:lpstr>
      <vt:lpstr>EIGRP</vt:lpstr>
      <vt:lpstr>OSPF</vt:lpstr>
      <vt:lpstr>RIP</vt:lpstr>
      <vt:lpstr>Praktinė reliazacija</vt:lpstr>
      <vt:lpstr>GNS3 Aplinka</vt:lpstr>
      <vt:lpstr>Dynamips Server</vt:lpstr>
      <vt:lpstr>Praktinė reliazacija</vt:lpstr>
      <vt:lpstr>Tinklai</vt:lpstr>
      <vt:lpstr>Tinklai</vt:lpstr>
      <vt:lpstr>Demonstracija</vt:lpstr>
      <vt:lpstr>Ką išmokome?</vt:lpstr>
      <vt:lpstr>Nuorodos</vt:lpstr>
      <vt:lpstr>PABAIGA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Tinklų saugumas</dc:title>
  <dc:creator>Dmitrij</dc:creator>
  <cp:lastModifiedBy>Dmitrij</cp:lastModifiedBy>
  <cp:revision>21</cp:revision>
  <dcterms:created xsi:type="dcterms:W3CDTF">2012-05-26T19:17:54Z</dcterms:created>
  <dcterms:modified xsi:type="dcterms:W3CDTF">2012-05-28T21:18:39Z</dcterms:modified>
</cp:coreProperties>
</file>